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4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5" y="4568734"/>
            <a:ext cx="3806117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Jules Moïse Yannick NDOH NDOH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383114"/>
            <a:ext cx="10515600" cy="4642459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510257"/>
            <a:ext cx="10530114" cy="4515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Space X advertises Falcon 9 rocket launches on its website with a cost of 62 million dollars; other providers cost upward of 165 million dollars each, much of the savings is because Space X can reuse the first stage.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  <a:endParaRPr lang="en-US" sz="28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 ? 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</a:t>
            </a:r>
            <a:r>
              <a:rPr lang="en-US" sz="7600">
                <a:solidFill>
                  <a:schemeClr val="bg2">
                    <a:lumMod val="50000"/>
                  </a:schemeClr>
                </a:solidFill>
                <a:latin typeface="Abadi"/>
              </a:rPr>
              <a:t>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</TotalTime>
  <Words>1540</Words>
  <Application>Microsoft Office PowerPoint</Application>
  <PresentationFormat>Grand écran</PresentationFormat>
  <Paragraphs>248</Paragraphs>
  <Slides>47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HP</cp:lastModifiedBy>
  <cp:revision>202</cp:revision>
  <dcterms:created xsi:type="dcterms:W3CDTF">2021-04-29T18:58:34Z</dcterms:created>
  <dcterms:modified xsi:type="dcterms:W3CDTF">2023-09-02T20:09:12Z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